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07881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259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3620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1771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49027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514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679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64304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6918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808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1767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16444-1A1F-4156-8436-D9FF78539E91}" type="datetimeFigureOut">
              <a:rPr lang="en-MY" smtClean="0"/>
              <a:t>14/11/2014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BA766-245D-4465-895D-42CFA244BEE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5808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84377" y="350702"/>
            <a:ext cx="4321743" cy="634126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584" y="428368"/>
            <a:ext cx="4184821" cy="54044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316557" y="5834105"/>
            <a:ext cx="28573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COMING SOON 2016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65843" y="6172200"/>
            <a:ext cx="24144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2016</a:t>
            </a:r>
            <a:r>
              <a:rPr lang="zh-CN" alt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年 吉时嫁到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94138" y="-18630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Width </a:t>
            </a:r>
            <a:r>
              <a:rPr lang="en-US" altLang="zh-CN" dirty="0" smtClean="0"/>
              <a:t>– 27 inch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06120" y="3059668"/>
            <a:ext cx="17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Height – 39 inch</a:t>
            </a:r>
            <a:endParaRPr lang="en-MY" dirty="0"/>
          </a:p>
        </p:txBody>
      </p:sp>
      <p:sp>
        <p:nvSpPr>
          <p:cNvPr id="8" name="Rectangle 7"/>
          <p:cNvSpPr/>
          <p:nvPr/>
        </p:nvSpPr>
        <p:spPr>
          <a:xfrm>
            <a:off x="3641499" y="1584798"/>
            <a:ext cx="22538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Movie Title Logo</a:t>
            </a:r>
            <a:endParaRPr lang="en-US" sz="2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84895" y="4918379"/>
            <a:ext cx="1567097" cy="99206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Convertible Car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3377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22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Theme</vt:lpstr>
      <vt:lpstr>PowerPoint Presentation</vt:lpstr>
    </vt:vector>
  </TitlesOfParts>
  <Company>Mediaprima Berhad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Tang Poh Gin</dc:creator>
  <cp:lastModifiedBy>Tang Poh Gin</cp:lastModifiedBy>
  <cp:revision>6</cp:revision>
  <dcterms:created xsi:type="dcterms:W3CDTF">2014-11-13T10:44:11Z</dcterms:created>
  <dcterms:modified xsi:type="dcterms:W3CDTF">2014-11-14T10:32:21Z</dcterms:modified>
</cp:coreProperties>
</file>